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85" r:id="rId7"/>
    <p:sldId id="286" r:id="rId8"/>
    <p:sldId id="265" r:id="rId9"/>
    <p:sldId id="266" r:id="rId10"/>
    <p:sldId id="269" r:id="rId11"/>
    <p:sldId id="270" r:id="rId12"/>
    <p:sldId id="271" r:id="rId13"/>
    <p:sldId id="274" r:id="rId14"/>
    <p:sldId id="267" r:id="rId15"/>
    <p:sldId id="268" r:id="rId16"/>
    <p:sldId id="277" r:id="rId17"/>
    <p:sldId id="276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3" r:id="rId27"/>
    <p:sldId id="264" r:id="rId28"/>
  </p:sldIdLst>
  <p:sldSz cx="9144000" cy="6858000" type="screen4x3"/>
  <p:notesSz cx="6858000" cy="9144000"/>
  <p:embeddedFontLst>
    <p:embeddedFont>
      <p:font typeface="Arial Black" panose="020B0A04020102090204" pitchFamily="34" charset="0"/>
      <p:bold r:id="rId29"/>
      <p:italic r:id="rId30"/>
    </p:embeddedFont>
    <p:embeddedFont>
      <p:font typeface="MaidenWord" panose="00000400000000000000" pitchFamily="2" charset="0"/>
      <p:regular r:id="rId31"/>
    </p:embeddedFont>
    <p:embeddedFont>
      <p:font typeface="Mitzvah" pitchFamily="2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6414"/>
    <a:srgbClr val="B67D16"/>
    <a:srgbClr val="CC3300"/>
    <a:srgbClr val="996600"/>
    <a:srgbClr val="EAD536"/>
    <a:srgbClr val="BC921A"/>
    <a:srgbClr val="993300"/>
    <a:srgbClr val="7A0029"/>
    <a:srgbClr val="D5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59" d="100"/>
          <a:sy n="59" d="100"/>
        </p:scale>
        <p:origin x="91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12/15/2014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2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14-16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79590"/>
            <a:ext cx="304800" cy="16199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824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 II, 782-753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905164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77116" y="25863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Uzziah, 768-739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6-Point Star 39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6-Point Star 40"/>
          <p:cNvSpPr/>
          <p:nvPr/>
        </p:nvSpPr>
        <p:spPr>
          <a:xfrm>
            <a:off x="5240500" y="5847485"/>
            <a:ext cx="687003" cy="687003"/>
          </a:xfrm>
          <a:prstGeom prst="star6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6-Point Star 41"/>
          <p:cNvSpPr/>
          <p:nvPr/>
        </p:nvSpPr>
        <p:spPr>
          <a:xfrm>
            <a:off x="5931115" y="5846773"/>
            <a:ext cx="687003" cy="687003"/>
          </a:xfrm>
          <a:prstGeom prst="star6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6-Point Star 42"/>
          <p:cNvSpPr/>
          <p:nvPr/>
        </p:nvSpPr>
        <p:spPr>
          <a:xfrm>
            <a:off x="6626345" y="5848586"/>
            <a:ext cx="687003" cy="687003"/>
          </a:xfrm>
          <a:prstGeom prst="star6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6"/>
          <p:cNvSpPr/>
          <p:nvPr/>
        </p:nvSpPr>
        <p:spPr>
          <a:xfrm>
            <a:off x="7318169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62764" y="1868056"/>
            <a:ext cx="303459" cy="27325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31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 animBg="1"/>
      <p:bldP spid="31" grpId="0"/>
      <p:bldP spid="51" grpId="0" animBg="1"/>
      <p:bldP spid="52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3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79590"/>
            <a:ext cx="304800" cy="16199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824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 II, 782-753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905164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77116" y="25863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Uzziah, 768-739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6-Point Star 39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6"/>
          <p:cNvSpPr/>
          <p:nvPr/>
        </p:nvSpPr>
        <p:spPr>
          <a:xfrm>
            <a:off x="5248564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261257" y="2999508"/>
            <a:ext cx="304800" cy="1359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381000" y="2819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Zechariah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753-752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62764" y="1868056"/>
            <a:ext cx="303459" cy="27325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52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 animBg="1"/>
      <p:bldP spid="31" grpId="0"/>
      <p:bldP spid="51" grpId="0" animBg="1"/>
      <p:bldP spid="52" grpId="0"/>
      <p:bldP spid="39" grpId="0"/>
      <p:bldP spid="40" grpId="0" animBg="1"/>
      <p:bldP spid="44" grpId="0" animBg="1"/>
      <p:bldP spid="45" grpId="0" animBg="1"/>
      <p:bldP spid="46" grpId="0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79590"/>
            <a:ext cx="304800" cy="16199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824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 II, 782-753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905164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77116" y="25863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Uzziah, 768-739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6-Point Star 39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6"/>
          <p:cNvSpPr/>
          <p:nvPr/>
        </p:nvSpPr>
        <p:spPr>
          <a:xfrm>
            <a:off x="5248564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261257" y="2999508"/>
            <a:ext cx="304800" cy="1359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381000" y="2819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Zechariah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753-752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61257" y="3124200"/>
            <a:ext cx="304800" cy="767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81000" y="3092027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Shallum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4562764" y="1868056"/>
            <a:ext cx="303459" cy="27325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  <a:latin typeface="Arial Black" panose="020B0A04020102090204" pitchFamily="34" charset="0"/>
              </a:rPr>
              <a:t>g</a:t>
            </a:r>
            <a:endParaRPr lang="en-US" altLang="en-US" sz="2400" dirty="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6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 animBg="1"/>
      <p:bldP spid="31" grpId="0"/>
      <p:bldP spid="51" grpId="0" animBg="1"/>
      <p:bldP spid="52" grpId="0"/>
      <p:bldP spid="39" grpId="0"/>
      <p:bldP spid="40" grpId="0" animBg="1"/>
      <p:bldP spid="44" grpId="0" animBg="1"/>
      <p:bldP spid="45" grpId="0" animBg="1"/>
      <p:bldP spid="46" grpId="0"/>
      <p:bldP spid="47" grpId="0" animBg="1"/>
      <p:bldP spid="4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1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79590"/>
            <a:ext cx="304800" cy="16199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824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 II, 782-753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905164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77116" y="25863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Uzziah, 768-739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6-Point Star 39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6"/>
          <p:cNvSpPr/>
          <p:nvPr/>
        </p:nvSpPr>
        <p:spPr>
          <a:xfrm>
            <a:off x="5248564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261257" y="2999508"/>
            <a:ext cx="304800" cy="1359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381000" y="2819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Zechariah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753-752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61257" y="3124200"/>
            <a:ext cx="304800" cy="767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81000" y="3092027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Shallum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52021" y="3200477"/>
            <a:ext cx="304800" cy="1106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71764" y="36576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Menahem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752-742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2764" y="1868056"/>
            <a:ext cx="303459" cy="27325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7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 animBg="1"/>
      <p:bldP spid="31" grpId="0"/>
      <p:bldP spid="51" grpId="0" animBg="1"/>
      <p:bldP spid="52" grpId="0"/>
      <p:bldP spid="39" grpId="0"/>
      <p:bldP spid="40" grpId="0" animBg="1"/>
      <p:bldP spid="44" grpId="0" animBg="1"/>
      <p:bldP spid="45" grpId="0" animBg="1"/>
      <p:bldP spid="46" grpId="0"/>
      <p:bldP spid="47" grpId="0" animBg="1"/>
      <p:bldP spid="48" grpId="0"/>
      <p:bldP spid="32" grpId="0" animBg="1"/>
      <p:bldP spid="33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7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79590"/>
            <a:ext cx="304800" cy="16199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824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 II, 782-753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905164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77116" y="25863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Uzziah, 768-739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6-Point Star 39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6"/>
          <p:cNvSpPr/>
          <p:nvPr/>
        </p:nvSpPr>
        <p:spPr>
          <a:xfrm>
            <a:off x="5248564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261257" y="2999508"/>
            <a:ext cx="304800" cy="1359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381000" y="2819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Zechariah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753-752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61257" y="3124200"/>
            <a:ext cx="304800" cy="767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81000" y="3092027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Shallum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52021" y="3200477"/>
            <a:ext cx="304800" cy="1106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71764" y="36576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Menahem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752-742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2764" y="1868056"/>
            <a:ext cx="303459" cy="27325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4252021" y="4309259"/>
            <a:ext cx="304800" cy="24079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371764" y="4239492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Pekahiah, 742-740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92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 animBg="1"/>
      <p:bldP spid="31" grpId="0"/>
      <p:bldP spid="51" grpId="0" animBg="1"/>
      <p:bldP spid="52" grpId="0"/>
      <p:bldP spid="39" grpId="0"/>
      <p:bldP spid="40" grpId="0" animBg="1"/>
      <p:bldP spid="44" grpId="0" animBg="1"/>
      <p:bldP spid="45" grpId="0" animBg="1"/>
      <p:bldP spid="46" grpId="0"/>
      <p:bldP spid="47" grpId="0" animBg="1"/>
      <p:bldP spid="48" grpId="0"/>
      <p:bldP spid="32" grpId="0" animBg="1"/>
      <p:bldP spid="33" grpId="0"/>
      <p:bldP spid="35" grpId="0" animBg="1"/>
      <p:bldP spid="41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41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943141" y="1263895"/>
            <a:ext cx="4042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Jehoshaphat, 871-847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562141" y="964700"/>
            <a:ext cx="303459" cy="9639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91692"/>
            <a:ext cx="304800" cy="24079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295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Ahaziah, 853-852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49643" y="1633506"/>
            <a:ext cx="307178" cy="5762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81000" y="171397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852-841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3420" y="1929148"/>
            <a:ext cx="303459" cy="4088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967630" y="189983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847-840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249643" y="2209800"/>
            <a:ext cx="307178" cy="10209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81000" y="25101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Jehu, 841-814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564856" y="2342051"/>
            <a:ext cx="303459" cy="978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964376" y="22098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Azariah, 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4560660" y="2438276"/>
            <a:ext cx="303459" cy="3378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4965776" y="245828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Athaliah, 840-835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4565863" y="2777908"/>
            <a:ext cx="303459" cy="140220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4970979" y="32721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Joash, 835-796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49643" y="3231506"/>
            <a:ext cx="307178" cy="7955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81000" y="3533391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Jehoahaz, 814-798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4249643" y="4033998"/>
            <a:ext cx="307178" cy="6574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381000" y="434048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Jehoash, 798-782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4180331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4419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3" name="6-Point Star 52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53"/>
          <p:cNvSpPr/>
          <p:nvPr/>
        </p:nvSpPr>
        <p:spPr>
          <a:xfrm>
            <a:off x="5240500" y="5847485"/>
            <a:ext cx="687003" cy="687003"/>
          </a:xfrm>
          <a:prstGeom prst="star6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6-Point Star 54"/>
          <p:cNvSpPr/>
          <p:nvPr/>
        </p:nvSpPr>
        <p:spPr>
          <a:xfrm>
            <a:off x="5931115" y="5846773"/>
            <a:ext cx="687003" cy="687003"/>
          </a:xfrm>
          <a:prstGeom prst="star6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6-Point Star 55"/>
          <p:cNvSpPr/>
          <p:nvPr/>
        </p:nvSpPr>
        <p:spPr>
          <a:xfrm>
            <a:off x="6626345" y="5848586"/>
            <a:ext cx="687003" cy="687003"/>
          </a:xfrm>
          <a:prstGeom prst="star6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6-Point Star 46"/>
          <p:cNvSpPr/>
          <p:nvPr/>
        </p:nvSpPr>
        <p:spPr>
          <a:xfrm>
            <a:off x="7318169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 animBg="1"/>
      <p:bldP spid="29" grpId="0" animBg="1"/>
      <p:bldP spid="31" grpId="0"/>
      <p:bldP spid="32" grpId="0" animBg="1"/>
      <p:bldP spid="33" grpId="0"/>
      <p:bldP spid="35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79590"/>
            <a:ext cx="304800" cy="16199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824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 II, 782-753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905164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4977116" y="25863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Uzziah, 768-739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6-Point Star 39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6-Point Star 46"/>
          <p:cNvSpPr/>
          <p:nvPr/>
        </p:nvSpPr>
        <p:spPr>
          <a:xfrm>
            <a:off x="5248564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4261257" y="2999508"/>
            <a:ext cx="304800" cy="1359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381000" y="2819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Zechariah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753-752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61257" y="3124200"/>
            <a:ext cx="304800" cy="7672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81000" y="3092027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Shallum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52021" y="3200477"/>
            <a:ext cx="304800" cy="11064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71764" y="36576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Menahem</a:t>
            </a: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, 752-742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2764" y="1868056"/>
            <a:ext cx="303459" cy="273250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4252021" y="4309259"/>
            <a:ext cx="304800" cy="24079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2" name="Text Box 21"/>
          <p:cNvSpPr txBox="1">
            <a:spLocks noChangeArrowheads="1"/>
          </p:cNvSpPr>
          <p:nvPr/>
        </p:nvSpPr>
        <p:spPr bwMode="auto">
          <a:xfrm>
            <a:off x="371764" y="4239492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Pekahiah, 742-740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4261257" y="4561430"/>
            <a:ext cx="304800" cy="83127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81000" y="4872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Pekah, 740-732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5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 animBg="1"/>
      <p:bldP spid="31" grpId="0"/>
      <p:bldP spid="51" grpId="0" animBg="1"/>
      <p:bldP spid="52" grpId="0"/>
      <p:bldP spid="39" grpId="0"/>
      <p:bldP spid="40" grpId="0" animBg="1"/>
      <p:bldP spid="44" grpId="0" animBg="1"/>
      <p:bldP spid="45" grpId="0" animBg="1"/>
      <p:bldP spid="46" grpId="0"/>
      <p:bldP spid="47" grpId="0" animBg="1"/>
      <p:bldP spid="48" grpId="0"/>
      <p:bldP spid="32" grpId="0" animBg="1"/>
      <p:bldP spid="33" grpId="0"/>
      <p:bldP spid="35" grpId="0" animBg="1"/>
      <p:bldP spid="41" grpId="0" animBg="1"/>
      <p:bldP spid="42" grpId="0"/>
      <p:bldP spid="38" grpId="0" animBg="1"/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5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1062276"/>
            <a:ext cx="303459" cy="5946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Jotham, 739-735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4261257" y="903317"/>
            <a:ext cx="304800" cy="100584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81000" y="1246089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Pekah, 740-732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9" name="6-Point Star 48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6-Point Star 49"/>
          <p:cNvSpPr/>
          <p:nvPr/>
        </p:nvSpPr>
        <p:spPr>
          <a:xfrm>
            <a:off x="5240500" y="5847485"/>
            <a:ext cx="687003" cy="687003"/>
          </a:xfrm>
          <a:prstGeom prst="star6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6-Point Star 52"/>
          <p:cNvSpPr/>
          <p:nvPr/>
        </p:nvSpPr>
        <p:spPr>
          <a:xfrm>
            <a:off x="5931115" y="5846773"/>
            <a:ext cx="687003" cy="687003"/>
          </a:xfrm>
          <a:prstGeom prst="star6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53"/>
          <p:cNvSpPr/>
          <p:nvPr/>
        </p:nvSpPr>
        <p:spPr>
          <a:xfrm>
            <a:off x="6626345" y="5848586"/>
            <a:ext cx="687003" cy="687003"/>
          </a:xfrm>
          <a:prstGeom prst="star6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6-Point Star 46"/>
          <p:cNvSpPr/>
          <p:nvPr/>
        </p:nvSpPr>
        <p:spPr>
          <a:xfrm>
            <a:off x="7318169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94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51" grpId="0" animBg="1"/>
      <p:bldP spid="52" grpId="0"/>
      <p:bldP spid="38" grpId="0" animBg="1"/>
      <p:bldP spid="43" grpId="0"/>
      <p:bldP spid="49" grpId="0" animBg="1"/>
      <p:bldP spid="50" grpId="0" animBg="1"/>
      <p:bldP spid="53" grpId="0" animBg="1"/>
      <p:bldP spid="54" grpId="0" animBg="1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2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1062276"/>
            <a:ext cx="303459" cy="59467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Jotham, 739-735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4261257" y="903317"/>
            <a:ext cx="304800" cy="100584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81000" y="1246089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Pekah, 740-732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9" name="6-Point Star 48"/>
          <p:cNvSpPr/>
          <p:nvPr/>
        </p:nvSpPr>
        <p:spPr>
          <a:xfrm>
            <a:off x="4551847" y="6020709"/>
            <a:ext cx="228999" cy="343507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515252 h 687003"/>
              <a:gd name="connsiteX5" fmla="*/ 458004 w 687003"/>
              <a:gd name="connsiteY5" fmla="*/ 515255 h 687003"/>
              <a:gd name="connsiteX6" fmla="*/ 343502 w 687003"/>
              <a:gd name="connsiteY6" fmla="*/ 687003 h 687003"/>
              <a:gd name="connsiteX7" fmla="*/ 228999 w 687003"/>
              <a:gd name="connsiteY7" fmla="*/ 515255 h 687003"/>
              <a:gd name="connsiteX8" fmla="*/ 0 w 687003"/>
              <a:gd name="connsiteY8" fmla="*/ 515252 h 687003"/>
              <a:gd name="connsiteX9" fmla="*/ 114497 w 687003"/>
              <a:gd name="connsiteY9" fmla="*/ 343502 h 687003"/>
              <a:gd name="connsiteX10" fmla="*/ 0 w 687003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  <a:gd name="connsiteX0" fmla="*/ 0 w 343502"/>
              <a:gd name="connsiteY0" fmla="*/ 3 h 515255"/>
              <a:gd name="connsiteX1" fmla="*/ 228999 w 343502"/>
              <a:gd name="connsiteY1" fmla="*/ 0 h 515255"/>
              <a:gd name="connsiteX2" fmla="*/ 343502 w 343502"/>
              <a:gd name="connsiteY2" fmla="*/ 515255 h 515255"/>
              <a:gd name="connsiteX3" fmla="*/ 228999 w 343502"/>
              <a:gd name="connsiteY3" fmla="*/ 343507 h 515255"/>
              <a:gd name="connsiteX4" fmla="*/ 0 w 343502"/>
              <a:gd name="connsiteY4" fmla="*/ 343504 h 515255"/>
              <a:gd name="connsiteX5" fmla="*/ 114497 w 343502"/>
              <a:gd name="connsiteY5" fmla="*/ 171754 h 515255"/>
              <a:gd name="connsiteX6" fmla="*/ 0 w 343502"/>
              <a:gd name="connsiteY6" fmla="*/ 3 h 515255"/>
              <a:gd name="connsiteX0" fmla="*/ 0 w 228999"/>
              <a:gd name="connsiteY0" fmla="*/ 3 h 343507"/>
              <a:gd name="connsiteX1" fmla="*/ 228999 w 228999"/>
              <a:gd name="connsiteY1" fmla="*/ 0 h 343507"/>
              <a:gd name="connsiteX2" fmla="*/ 228999 w 228999"/>
              <a:gd name="connsiteY2" fmla="*/ 343507 h 343507"/>
              <a:gd name="connsiteX3" fmla="*/ 0 w 228999"/>
              <a:gd name="connsiteY3" fmla="*/ 343504 h 343507"/>
              <a:gd name="connsiteX4" fmla="*/ 114497 w 228999"/>
              <a:gd name="connsiteY4" fmla="*/ 171754 h 343507"/>
              <a:gd name="connsiteX5" fmla="*/ 0 w 228999"/>
              <a:gd name="connsiteY5" fmla="*/ 3 h 34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999" h="343507">
                <a:moveTo>
                  <a:pt x="0" y="3"/>
                </a:moveTo>
                <a:lnTo>
                  <a:pt x="228999" y="0"/>
                </a:lnTo>
                <a:lnTo>
                  <a:pt x="228999" y="343507"/>
                </a:lnTo>
                <a:lnTo>
                  <a:pt x="0" y="343504"/>
                </a:lnTo>
                <a:lnTo>
                  <a:pt x="114497" y="171754"/>
                </a:lnTo>
                <a:lnTo>
                  <a:pt x="0" y="3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562764" y="1648692"/>
            <a:ext cx="303459" cy="205297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967880" y="2433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Ahaz, 735-715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4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51" grpId="0" animBg="1"/>
      <p:bldP spid="52" grpId="0"/>
      <p:bldP spid="38" grpId="0" animBg="1"/>
      <p:bldP spid="43" grpId="0"/>
      <p:bldP spid="49" grpId="0" animBg="1"/>
      <p:bldP spid="29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4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17:21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the Athenians and the foreigners who were there spent their time in nothing else but either to tell or to hear some new thing.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11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/>
          <a:srcRect l="35000" t="26296" r="25417" b="19630"/>
          <a:stretch/>
        </p:blipFill>
        <p:spPr>
          <a:xfrm rot="234079">
            <a:off x="1664432" y="668458"/>
            <a:ext cx="5982645" cy="4597190"/>
          </a:xfrm>
          <a:prstGeom prst="rect">
            <a:avLst/>
          </a:prstGeom>
          <a:effectLst>
            <a:outerShdw blurRad="127000" dist="2540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3" name="Freeform 2"/>
          <p:cNvSpPr/>
          <p:nvPr/>
        </p:nvSpPr>
        <p:spPr>
          <a:xfrm>
            <a:off x="4907978" y="3305172"/>
            <a:ext cx="443718" cy="771380"/>
          </a:xfrm>
          <a:custGeom>
            <a:avLst/>
            <a:gdLst>
              <a:gd name="connsiteX0" fmla="*/ 90152 w 418563"/>
              <a:gd name="connsiteY0" fmla="*/ 0 h 785611"/>
              <a:gd name="connsiteX1" fmla="*/ 283335 w 418563"/>
              <a:gd name="connsiteY1" fmla="*/ 148107 h 785611"/>
              <a:gd name="connsiteX2" fmla="*/ 418563 w 418563"/>
              <a:gd name="connsiteY2" fmla="*/ 109470 h 785611"/>
              <a:gd name="connsiteX3" fmla="*/ 373487 w 418563"/>
              <a:gd name="connsiteY3" fmla="*/ 334851 h 785611"/>
              <a:gd name="connsiteX4" fmla="*/ 289774 w 418563"/>
              <a:gd name="connsiteY4" fmla="*/ 495837 h 785611"/>
              <a:gd name="connsiteX5" fmla="*/ 334850 w 418563"/>
              <a:gd name="connsiteY5" fmla="*/ 701899 h 785611"/>
              <a:gd name="connsiteX6" fmla="*/ 83712 w 418563"/>
              <a:gd name="connsiteY6" fmla="*/ 785611 h 785611"/>
              <a:gd name="connsiteX7" fmla="*/ 0 w 418563"/>
              <a:gd name="connsiteY7" fmla="*/ 785611 h 785611"/>
              <a:gd name="connsiteX8" fmla="*/ 19318 w 418563"/>
              <a:gd name="connsiteY8" fmla="*/ 502276 h 785611"/>
              <a:gd name="connsiteX9" fmla="*/ 57955 w 418563"/>
              <a:gd name="connsiteY9" fmla="*/ 347730 h 785611"/>
              <a:gd name="connsiteX10" fmla="*/ 38636 w 418563"/>
              <a:gd name="connsiteY10" fmla="*/ 160986 h 785611"/>
              <a:gd name="connsiteX11" fmla="*/ 90152 w 418563"/>
              <a:gd name="connsiteY11" fmla="*/ 0 h 785611"/>
              <a:gd name="connsiteX0" fmla="*/ 84831 w 418563"/>
              <a:gd name="connsiteY0" fmla="*/ 0 h 697800"/>
              <a:gd name="connsiteX1" fmla="*/ 283335 w 418563"/>
              <a:gd name="connsiteY1" fmla="*/ 60296 h 697800"/>
              <a:gd name="connsiteX2" fmla="*/ 418563 w 418563"/>
              <a:gd name="connsiteY2" fmla="*/ 21659 h 697800"/>
              <a:gd name="connsiteX3" fmla="*/ 373487 w 418563"/>
              <a:gd name="connsiteY3" fmla="*/ 247040 h 697800"/>
              <a:gd name="connsiteX4" fmla="*/ 289774 w 418563"/>
              <a:gd name="connsiteY4" fmla="*/ 408026 h 697800"/>
              <a:gd name="connsiteX5" fmla="*/ 334850 w 418563"/>
              <a:gd name="connsiteY5" fmla="*/ 614088 h 697800"/>
              <a:gd name="connsiteX6" fmla="*/ 83712 w 418563"/>
              <a:gd name="connsiteY6" fmla="*/ 697800 h 697800"/>
              <a:gd name="connsiteX7" fmla="*/ 0 w 418563"/>
              <a:gd name="connsiteY7" fmla="*/ 697800 h 697800"/>
              <a:gd name="connsiteX8" fmla="*/ 19318 w 418563"/>
              <a:gd name="connsiteY8" fmla="*/ 414465 h 697800"/>
              <a:gd name="connsiteX9" fmla="*/ 57955 w 418563"/>
              <a:gd name="connsiteY9" fmla="*/ 259919 h 697800"/>
              <a:gd name="connsiteX10" fmla="*/ 38636 w 418563"/>
              <a:gd name="connsiteY10" fmla="*/ 73175 h 697800"/>
              <a:gd name="connsiteX11" fmla="*/ 84831 w 418563"/>
              <a:gd name="connsiteY11" fmla="*/ 0 h 697800"/>
              <a:gd name="connsiteX0" fmla="*/ 111941 w 418563"/>
              <a:gd name="connsiteY0" fmla="*/ 56283 h 676141"/>
              <a:gd name="connsiteX1" fmla="*/ 283335 w 418563"/>
              <a:gd name="connsiteY1" fmla="*/ 38637 h 676141"/>
              <a:gd name="connsiteX2" fmla="*/ 418563 w 418563"/>
              <a:gd name="connsiteY2" fmla="*/ 0 h 676141"/>
              <a:gd name="connsiteX3" fmla="*/ 373487 w 418563"/>
              <a:gd name="connsiteY3" fmla="*/ 225381 h 676141"/>
              <a:gd name="connsiteX4" fmla="*/ 289774 w 418563"/>
              <a:gd name="connsiteY4" fmla="*/ 386367 h 676141"/>
              <a:gd name="connsiteX5" fmla="*/ 334850 w 418563"/>
              <a:gd name="connsiteY5" fmla="*/ 592429 h 676141"/>
              <a:gd name="connsiteX6" fmla="*/ 83712 w 418563"/>
              <a:gd name="connsiteY6" fmla="*/ 676141 h 676141"/>
              <a:gd name="connsiteX7" fmla="*/ 0 w 418563"/>
              <a:gd name="connsiteY7" fmla="*/ 676141 h 676141"/>
              <a:gd name="connsiteX8" fmla="*/ 19318 w 418563"/>
              <a:gd name="connsiteY8" fmla="*/ 392806 h 676141"/>
              <a:gd name="connsiteX9" fmla="*/ 57955 w 418563"/>
              <a:gd name="connsiteY9" fmla="*/ 238260 h 676141"/>
              <a:gd name="connsiteX10" fmla="*/ 38636 w 418563"/>
              <a:gd name="connsiteY10" fmla="*/ 51516 h 676141"/>
              <a:gd name="connsiteX11" fmla="*/ 111941 w 418563"/>
              <a:gd name="connsiteY11" fmla="*/ 56283 h 676141"/>
              <a:gd name="connsiteX0" fmla="*/ 111941 w 418563"/>
              <a:gd name="connsiteY0" fmla="*/ 56283 h 676141"/>
              <a:gd name="connsiteX1" fmla="*/ 283335 w 418563"/>
              <a:gd name="connsiteY1" fmla="*/ 38637 h 676141"/>
              <a:gd name="connsiteX2" fmla="*/ 418563 w 418563"/>
              <a:gd name="connsiteY2" fmla="*/ 0 h 676141"/>
              <a:gd name="connsiteX3" fmla="*/ 373487 w 418563"/>
              <a:gd name="connsiteY3" fmla="*/ 225381 h 676141"/>
              <a:gd name="connsiteX4" fmla="*/ 289774 w 418563"/>
              <a:gd name="connsiteY4" fmla="*/ 386367 h 676141"/>
              <a:gd name="connsiteX5" fmla="*/ 334850 w 418563"/>
              <a:gd name="connsiteY5" fmla="*/ 592429 h 676141"/>
              <a:gd name="connsiteX6" fmla="*/ 83712 w 418563"/>
              <a:gd name="connsiteY6" fmla="*/ 676141 h 676141"/>
              <a:gd name="connsiteX7" fmla="*/ 0 w 418563"/>
              <a:gd name="connsiteY7" fmla="*/ 676141 h 676141"/>
              <a:gd name="connsiteX8" fmla="*/ 19318 w 418563"/>
              <a:gd name="connsiteY8" fmla="*/ 392806 h 676141"/>
              <a:gd name="connsiteX9" fmla="*/ 57955 w 418563"/>
              <a:gd name="connsiteY9" fmla="*/ 238260 h 676141"/>
              <a:gd name="connsiteX10" fmla="*/ 109801 w 418563"/>
              <a:gd name="connsiteY10" fmla="*/ 109126 h 676141"/>
              <a:gd name="connsiteX11" fmla="*/ 111941 w 418563"/>
              <a:gd name="connsiteY11" fmla="*/ 56283 h 676141"/>
              <a:gd name="connsiteX0" fmla="*/ 111941 w 373487"/>
              <a:gd name="connsiteY0" fmla="*/ 17646 h 637504"/>
              <a:gd name="connsiteX1" fmla="*/ 283335 w 373487"/>
              <a:gd name="connsiteY1" fmla="*/ 0 h 637504"/>
              <a:gd name="connsiteX2" fmla="*/ 364342 w 373487"/>
              <a:gd name="connsiteY2" fmla="*/ 63027 h 637504"/>
              <a:gd name="connsiteX3" fmla="*/ 373487 w 373487"/>
              <a:gd name="connsiteY3" fmla="*/ 186744 h 637504"/>
              <a:gd name="connsiteX4" fmla="*/ 289774 w 373487"/>
              <a:gd name="connsiteY4" fmla="*/ 347730 h 637504"/>
              <a:gd name="connsiteX5" fmla="*/ 334850 w 373487"/>
              <a:gd name="connsiteY5" fmla="*/ 553792 h 637504"/>
              <a:gd name="connsiteX6" fmla="*/ 83712 w 373487"/>
              <a:gd name="connsiteY6" fmla="*/ 637504 h 637504"/>
              <a:gd name="connsiteX7" fmla="*/ 0 w 373487"/>
              <a:gd name="connsiteY7" fmla="*/ 637504 h 637504"/>
              <a:gd name="connsiteX8" fmla="*/ 19318 w 373487"/>
              <a:gd name="connsiteY8" fmla="*/ 354169 h 637504"/>
              <a:gd name="connsiteX9" fmla="*/ 57955 w 373487"/>
              <a:gd name="connsiteY9" fmla="*/ 199623 h 637504"/>
              <a:gd name="connsiteX10" fmla="*/ 109801 w 373487"/>
              <a:gd name="connsiteY10" fmla="*/ 70489 h 637504"/>
              <a:gd name="connsiteX11" fmla="*/ 111941 w 373487"/>
              <a:gd name="connsiteY11" fmla="*/ 17646 h 637504"/>
              <a:gd name="connsiteX0" fmla="*/ 111941 w 366709"/>
              <a:gd name="connsiteY0" fmla="*/ 17646 h 637504"/>
              <a:gd name="connsiteX1" fmla="*/ 283335 w 366709"/>
              <a:gd name="connsiteY1" fmla="*/ 0 h 637504"/>
              <a:gd name="connsiteX2" fmla="*/ 364342 w 366709"/>
              <a:gd name="connsiteY2" fmla="*/ 63027 h 637504"/>
              <a:gd name="connsiteX3" fmla="*/ 366709 w 366709"/>
              <a:gd name="connsiteY3" fmla="*/ 257909 h 637504"/>
              <a:gd name="connsiteX4" fmla="*/ 289774 w 366709"/>
              <a:gd name="connsiteY4" fmla="*/ 347730 h 637504"/>
              <a:gd name="connsiteX5" fmla="*/ 334850 w 366709"/>
              <a:gd name="connsiteY5" fmla="*/ 553792 h 637504"/>
              <a:gd name="connsiteX6" fmla="*/ 83712 w 366709"/>
              <a:gd name="connsiteY6" fmla="*/ 637504 h 637504"/>
              <a:gd name="connsiteX7" fmla="*/ 0 w 366709"/>
              <a:gd name="connsiteY7" fmla="*/ 637504 h 637504"/>
              <a:gd name="connsiteX8" fmla="*/ 19318 w 366709"/>
              <a:gd name="connsiteY8" fmla="*/ 354169 h 637504"/>
              <a:gd name="connsiteX9" fmla="*/ 57955 w 366709"/>
              <a:gd name="connsiteY9" fmla="*/ 199623 h 637504"/>
              <a:gd name="connsiteX10" fmla="*/ 109801 w 366709"/>
              <a:gd name="connsiteY10" fmla="*/ 70489 h 637504"/>
              <a:gd name="connsiteX11" fmla="*/ 111941 w 366709"/>
              <a:gd name="connsiteY11" fmla="*/ 17646 h 637504"/>
              <a:gd name="connsiteX0" fmla="*/ 111941 w 366709"/>
              <a:gd name="connsiteY0" fmla="*/ 17646 h 637504"/>
              <a:gd name="connsiteX1" fmla="*/ 283335 w 366709"/>
              <a:gd name="connsiteY1" fmla="*/ 0 h 637504"/>
              <a:gd name="connsiteX2" fmla="*/ 327065 w 366709"/>
              <a:gd name="connsiteY2" fmla="*/ 110470 h 637504"/>
              <a:gd name="connsiteX3" fmla="*/ 366709 w 366709"/>
              <a:gd name="connsiteY3" fmla="*/ 257909 h 637504"/>
              <a:gd name="connsiteX4" fmla="*/ 289774 w 366709"/>
              <a:gd name="connsiteY4" fmla="*/ 347730 h 637504"/>
              <a:gd name="connsiteX5" fmla="*/ 334850 w 366709"/>
              <a:gd name="connsiteY5" fmla="*/ 553792 h 637504"/>
              <a:gd name="connsiteX6" fmla="*/ 83712 w 366709"/>
              <a:gd name="connsiteY6" fmla="*/ 637504 h 637504"/>
              <a:gd name="connsiteX7" fmla="*/ 0 w 366709"/>
              <a:gd name="connsiteY7" fmla="*/ 637504 h 637504"/>
              <a:gd name="connsiteX8" fmla="*/ 19318 w 366709"/>
              <a:gd name="connsiteY8" fmla="*/ 354169 h 637504"/>
              <a:gd name="connsiteX9" fmla="*/ 57955 w 366709"/>
              <a:gd name="connsiteY9" fmla="*/ 199623 h 637504"/>
              <a:gd name="connsiteX10" fmla="*/ 109801 w 366709"/>
              <a:gd name="connsiteY10" fmla="*/ 70489 h 637504"/>
              <a:gd name="connsiteX11" fmla="*/ 111941 w 366709"/>
              <a:gd name="connsiteY11" fmla="*/ 17646 h 637504"/>
              <a:gd name="connsiteX0" fmla="*/ 139051 w 366709"/>
              <a:gd name="connsiteY0" fmla="*/ 98978 h 637504"/>
              <a:gd name="connsiteX1" fmla="*/ 283335 w 366709"/>
              <a:gd name="connsiteY1" fmla="*/ 0 h 637504"/>
              <a:gd name="connsiteX2" fmla="*/ 327065 w 366709"/>
              <a:gd name="connsiteY2" fmla="*/ 110470 h 637504"/>
              <a:gd name="connsiteX3" fmla="*/ 366709 w 366709"/>
              <a:gd name="connsiteY3" fmla="*/ 257909 h 637504"/>
              <a:gd name="connsiteX4" fmla="*/ 289774 w 366709"/>
              <a:gd name="connsiteY4" fmla="*/ 347730 h 637504"/>
              <a:gd name="connsiteX5" fmla="*/ 334850 w 366709"/>
              <a:gd name="connsiteY5" fmla="*/ 553792 h 637504"/>
              <a:gd name="connsiteX6" fmla="*/ 83712 w 366709"/>
              <a:gd name="connsiteY6" fmla="*/ 637504 h 637504"/>
              <a:gd name="connsiteX7" fmla="*/ 0 w 366709"/>
              <a:gd name="connsiteY7" fmla="*/ 637504 h 637504"/>
              <a:gd name="connsiteX8" fmla="*/ 19318 w 366709"/>
              <a:gd name="connsiteY8" fmla="*/ 354169 h 637504"/>
              <a:gd name="connsiteX9" fmla="*/ 57955 w 366709"/>
              <a:gd name="connsiteY9" fmla="*/ 199623 h 637504"/>
              <a:gd name="connsiteX10" fmla="*/ 109801 w 366709"/>
              <a:gd name="connsiteY10" fmla="*/ 70489 h 637504"/>
              <a:gd name="connsiteX11" fmla="*/ 139051 w 366709"/>
              <a:gd name="connsiteY11" fmla="*/ 98978 h 637504"/>
              <a:gd name="connsiteX0" fmla="*/ 162773 w 366709"/>
              <a:gd name="connsiteY0" fmla="*/ 31202 h 637504"/>
              <a:gd name="connsiteX1" fmla="*/ 283335 w 366709"/>
              <a:gd name="connsiteY1" fmla="*/ 0 h 637504"/>
              <a:gd name="connsiteX2" fmla="*/ 327065 w 366709"/>
              <a:gd name="connsiteY2" fmla="*/ 110470 h 637504"/>
              <a:gd name="connsiteX3" fmla="*/ 366709 w 366709"/>
              <a:gd name="connsiteY3" fmla="*/ 257909 h 637504"/>
              <a:gd name="connsiteX4" fmla="*/ 289774 w 366709"/>
              <a:gd name="connsiteY4" fmla="*/ 347730 h 637504"/>
              <a:gd name="connsiteX5" fmla="*/ 334850 w 366709"/>
              <a:gd name="connsiteY5" fmla="*/ 553792 h 637504"/>
              <a:gd name="connsiteX6" fmla="*/ 83712 w 366709"/>
              <a:gd name="connsiteY6" fmla="*/ 637504 h 637504"/>
              <a:gd name="connsiteX7" fmla="*/ 0 w 366709"/>
              <a:gd name="connsiteY7" fmla="*/ 637504 h 637504"/>
              <a:gd name="connsiteX8" fmla="*/ 19318 w 366709"/>
              <a:gd name="connsiteY8" fmla="*/ 354169 h 637504"/>
              <a:gd name="connsiteX9" fmla="*/ 57955 w 366709"/>
              <a:gd name="connsiteY9" fmla="*/ 199623 h 637504"/>
              <a:gd name="connsiteX10" fmla="*/ 109801 w 366709"/>
              <a:gd name="connsiteY10" fmla="*/ 70489 h 637504"/>
              <a:gd name="connsiteX11" fmla="*/ 162773 w 366709"/>
              <a:gd name="connsiteY11" fmla="*/ 31202 h 637504"/>
              <a:gd name="connsiteX0" fmla="*/ 162773 w 366709"/>
              <a:gd name="connsiteY0" fmla="*/ 31202 h 637504"/>
              <a:gd name="connsiteX1" fmla="*/ 283335 w 366709"/>
              <a:gd name="connsiteY1" fmla="*/ 0 h 637504"/>
              <a:gd name="connsiteX2" fmla="*/ 327065 w 366709"/>
              <a:gd name="connsiteY2" fmla="*/ 110470 h 637504"/>
              <a:gd name="connsiteX3" fmla="*/ 366709 w 366709"/>
              <a:gd name="connsiteY3" fmla="*/ 257909 h 637504"/>
              <a:gd name="connsiteX4" fmla="*/ 289774 w 366709"/>
              <a:gd name="connsiteY4" fmla="*/ 347730 h 637504"/>
              <a:gd name="connsiteX5" fmla="*/ 334850 w 366709"/>
              <a:gd name="connsiteY5" fmla="*/ 553792 h 637504"/>
              <a:gd name="connsiteX6" fmla="*/ 83712 w 366709"/>
              <a:gd name="connsiteY6" fmla="*/ 637504 h 637504"/>
              <a:gd name="connsiteX7" fmla="*/ 0 w 366709"/>
              <a:gd name="connsiteY7" fmla="*/ 637504 h 637504"/>
              <a:gd name="connsiteX8" fmla="*/ 19318 w 366709"/>
              <a:gd name="connsiteY8" fmla="*/ 354169 h 637504"/>
              <a:gd name="connsiteX9" fmla="*/ 57955 w 366709"/>
              <a:gd name="connsiteY9" fmla="*/ 199623 h 637504"/>
              <a:gd name="connsiteX10" fmla="*/ 133522 w 366709"/>
              <a:gd name="connsiteY10" fmla="*/ 158598 h 637504"/>
              <a:gd name="connsiteX11" fmla="*/ 162773 w 366709"/>
              <a:gd name="connsiteY11" fmla="*/ 31202 h 637504"/>
              <a:gd name="connsiteX0" fmla="*/ 162773 w 366709"/>
              <a:gd name="connsiteY0" fmla="*/ 31202 h 637504"/>
              <a:gd name="connsiteX1" fmla="*/ 283335 w 366709"/>
              <a:gd name="connsiteY1" fmla="*/ 0 h 637504"/>
              <a:gd name="connsiteX2" fmla="*/ 327065 w 366709"/>
              <a:gd name="connsiteY2" fmla="*/ 110470 h 637504"/>
              <a:gd name="connsiteX3" fmla="*/ 366709 w 366709"/>
              <a:gd name="connsiteY3" fmla="*/ 257909 h 637504"/>
              <a:gd name="connsiteX4" fmla="*/ 289774 w 366709"/>
              <a:gd name="connsiteY4" fmla="*/ 347730 h 637504"/>
              <a:gd name="connsiteX5" fmla="*/ 334850 w 366709"/>
              <a:gd name="connsiteY5" fmla="*/ 553792 h 637504"/>
              <a:gd name="connsiteX6" fmla="*/ 83712 w 366709"/>
              <a:gd name="connsiteY6" fmla="*/ 637504 h 637504"/>
              <a:gd name="connsiteX7" fmla="*/ 0 w 366709"/>
              <a:gd name="connsiteY7" fmla="*/ 637504 h 637504"/>
              <a:gd name="connsiteX8" fmla="*/ 19318 w 366709"/>
              <a:gd name="connsiteY8" fmla="*/ 354169 h 637504"/>
              <a:gd name="connsiteX9" fmla="*/ 3735 w 366709"/>
              <a:gd name="connsiteY9" fmla="*/ 206401 h 637504"/>
              <a:gd name="connsiteX10" fmla="*/ 133522 w 366709"/>
              <a:gd name="connsiteY10" fmla="*/ 158598 h 637504"/>
              <a:gd name="connsiteX11" fmla="*/ 162773 w 366709"/>
              <a:gd name="connsiteY11" fmla="*/ 31202 h 6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709" h="637504">
                <a:moveTo>
                  <a:pt x="162773" y="31202"/>
                </a:moveTo>
                <a:lnTo>
                  <a:pt x="283335" y="0"/>
                </a:lnTo>
                <a:lnTo>
                  <a:pt x="327065" y="110470"/>
                </a:lnTo>
                <a:lnTo>
                  <a:pt x="366709" y="257909"/>
                </a:lnTo>
                <a:lnTo>
                  <a:pt x="289774" y="347730"/>
                </a:lnTo>
                <a:lnTo>
                  <a:pt x="334850" y="553792"/>
                </a:lnTo>
                <a:lnTo>
                  <a:pt x="83712" y="637504"/>
                </a:lnTo>
                <a:lnTo>
                  <a:pt x="0" y="637504"/>
                </a:lnTo>
                <a:lnTo>
                  <a:pt x="19318" y="354169"/>
                </a:lnTo>
                <a:lnTo>
                  <a:pt x="3735" y="206401"/>
                </a:lnTo>
                <a:lnTo>
                  <a:pt x="133522" y="158598"/>
                </a:lnTo>
                <a:cubicBezTo>
                  <a:pt x="134235" y="140984"/>
                  <a:pt x="162060" y="48816"/>
                  <a:pt x="162773" y="31202"/>
                </a:cubicBez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36527" y="4182805"/>
            <a:ext cx="84395" cy="8439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91317" y="4253253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Sela (Petra)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62400" y="3581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Valley of Salt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45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4943141" y="1263895"/>
            <a:ext cx="40425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Jehoshaphat, 871-847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28" name="Rectangle 31"/>
          <p:cNvSpPr>
            <a:spLocks noChangeArrowheads="1"/>
          </p:cNvSpPr>
          <p:nvPr/>
        </p:nvSpPr>
        <p:spPr bwMode="auto">
          <a:xfrm>
            <a:off x="4562141" y="964700"/>
            <a:ext cx="303459" cy="9639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91692"/>
            <a:ext cx="304800" cy="24079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295400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Ahaziah, 853-852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4249643" y="1633506"/>
            <a:ext cx="307178" cy="57629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81000" y="171397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852-841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4563420" y="1929148"/>
            <a:ext cx="303459" cy="408809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4967630" y="1899836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Jehoram, 847-840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4249643" y="2209800"/>
            <a:ext cx="307178" cy="102094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81000" y="25101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Jehu, 841-814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4564856" y="2342051"/>
            <a:ext cx="303459" cy="9786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2" name="Text Box 30"/>
          <p:cNvSpPr txBox="1">
            <a:spLocks noChangeArrowheads="1"/>
          </p:cNvSpPr>
          <p:nvPr/>
        </p:nvSpPr>
        <p:spPr bwMode="auto">
          <a:xfrm>
            <a:off x="4964376" y="22098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Azariah, 840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4560660" y="2438276"/>
            <a:ext cx="303459" cy="33786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auto">
          <a:xfrm>
            <a:off x="4965776" y="245828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Athaliah, 840-835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4565863" y="2777908"/>
            <a:ext cx="303459" cy="140220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4970979" y="32721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Joash, 835-796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4249643" y="3231506"/>
            <a:ext cx="307178" cy="7955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381000" y="3533391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Jehoahaz, 814-798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4249643" y="4033998"/>
            <a:ext cx="307178" cy="6574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381000" y="434048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Jehoash, 798-782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4180331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4419600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3" name="6-Point Star 52"/>
          <p:cNvSpPr/>
          <p:nvPr/>
        </p:nvSpPr>
        <p:spPr>
          <a:xfrm>
            <a:off x="455184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53"/>
          <p:cNvSpPr/>
          <p:nvPr/>
        </p:nvSpPr>
        <p:spPr>
          <a:xfrm>
            <a:off x="5240500" y="5847485"/>
            <a:ext cx="687003" cy="687003"/>
          </a:xfrm>
          <a:prstGeom prst="star6">
            <a:avLst/>
          </a:pr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6-Point Star 54"/>
          <p:cNvSpPr/>
          <p:nvPr/>
        </p:nvSpPr>
        <p:spPr>
          <a:xfrm>
            <a:off x="5931115" y="5846773"/>
            <a:ext cx="687003" cy="687003"/>
          </a:xfrm>
          <a:prstGeom prst="star6">
            <a:avLst/>
          </a:prstGeom>
          <a:gradFill>
            <a:gsLst>
              <a:gs pos="43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6-Point Star 55"/>
          <p:cNvSpPr/>
          <p:nvPr/>
        </p:nvSpPr>
        <p:spPr>
          <a:xfrm>
            <a:off x="6626345" y="5848586"/>
            <a:ext cx="687003" cy="687003"/>
          </a:xfrm>
          <a:prstGeom prst="star6">
            <a:avLst/>
          </a:prstGeom>
          <a:gradFill>
            <a:gsLst>
              <a:gs pos="2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6-Point Star 46"/>
          <p:cNvSpPr/>
          <p:nvPr/>
        </p:nvSpPr>
        <p:spPr>
          <a:xfrm>
            <a:off x="7318169" y="5849684"/>
            <a:ext cx="357815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342882 w 687003"/>
              <a:gd name="connsiteY3" fmla="*/ 198061 h 687003"/>
              <a:gd name="connsiteX4" fmla="*/ 348214 w 687003"/>
              <a:gd name="connsiteY4" fmla="*/ 369103 h 687003"/>
              <a:gd name="connsiteX5" fmla="*/ 352129 w 687003"/>
              <a:gd name="connsiteY5" fmla="*/ 448756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342882 w 458004"/>
              <a:gd name="connsiteY3" fmla="*/ 198061 h 687003"/>
              <a:gd name="connsiteX4" fmla="*/ 348214 w 458004"/>
              <a:gd name="connsiteY4" fmla="*/ 369103 h 687003"/>
              <a:gd name="connsiteX5" fmla="*/ 352129 w 458004"/>
              <a:gd name="connsiteY5" fmla="*/ 448756 h 687003"/>
              <a:gd name="connsiteX6" fmla="*/ 351504 w 458004"/>
              <a:gd name="connsiteY6" fmla="*/ 511963 h 687003"/>
              <a:gd name="connsiteX7" fmla="*/ 458004 w 458004"/>
              <a:gd name="connsiteY7" fmla="*/ 515255 h 687003"/>
              <a:gd name="connsiteX8" fmla="*/ 343502 w 458004"/>
              <a:gd name="connsiteY8" fmla="*/ 687003 h 687003"/>
              <a:gd name="connsiteX9" fmla="*/ 228999 w 458004"/>
              <a:gd name="connsiteY9" fmla="*/ 515255 h 687003"/>
              <a:gd name="connsiteX10" fmla="*/ 0 w 458004"/>
              <a:gd name="connsiteY10" fmla="*/ 515252 h 687003"/>
              <a:gd name="connsiteX11" fmla="*/ 114497 w 458004"/>
              <a:gd name="connsiteY11" fmla="*/ 343502 h 687003"/>
              <a:gd name="connsiteX12" fmla="*/ 0 w 458004"/>
              <a:gd name="connsiteY12" fmla="*/ 171751 h 687003"/>
              <a:gd name="connsiteX0" fmla="*/ 0 w 352129"/>
              <a:gd name="connsiteY0" fmla="*/ 171751 h 687003"/>
              <a:gd name="connsiteX1" fmla="*/ 228999 w 352129"/>
              <a:gd name="connsiteY1" fmla="*/ 171748 h 687003"/>
              <a:gd name="connsiteX2" fmla="*/ 343502 w 352129"/>
              <a:gd name="connsiteY2" fmla="*/ 0 h 687003"/>
              <a:gd name="connsiteX3" fmla="*/ 342882 w 352129"/>
              <a:gd name="connsiteY3" fmla="*/ 198061 h 687003"/>
              <a:gd name="connsiteX4" fmla="*/ 348214 w 352129"/>
              <a:gd name="connsiteY4" fmla="*/ 369103 h 687003"/>
              <a:gd name="connsiteX5" fmla="*/ 352129 w 352129"/>
              <a:gd name="connsiteY5" fmla="*/ 448756 h 687003"/>
              <a:gd name="connsiteX6" fmla="*/ 351504 w 352129"/>
              <a:gd name="connsiteY6" fmla="*/ 511963 h 687003"/>
              <a:gd name="connsiteX7" fmla="*/ 349460 w 352129"/>
              <a:gd name="connsiteY7" fmla="*/ 548147 h 687003"/>
              <a:gd name="connsiteX8" fmla="*/ 343502 w 352129"/>
              <a:gd name="connsiteY8" fmla="*/ 687003 h 687003"/>
              <a:gd name="connsiteX9" fmla="*/ 228999 w 352129"/>
              <a:gd name="connsiteY9" fmla="*/ 515255 h 687003"/>
              <a:gd name="connsiteX10" fmla="*/ 0 w 352129"/>
              <a:gd name="connsiteY10" fmla="*/ 515252 h 687003"/>
              <a:gd name="connsiteX11" fmla="*/ 114497 w 352129"/>
              <a:gd name="connsiteY11" fmla="*/ 343502 h 687003"/>
              <a:gd name="connsiteX12" fmla="*/ 0 w 352129"/>
              <a:gd name="connsiteY12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48214 w 351504"/>
              <a:gd name="connsiteY4" fmla="*/ 369103 h 687003"/>
              <a:gd name="connsiteX5" fmla="*/ 351504 w 351504"/>
              <a:gd name="connsiteY5" fmla="*/ 511963 h 687003"/>
              <a:gd name="connsiteX6" fmla="*/ 349460 w 351504"/>
              <a:gd name="connsiteY6" fmla="*/ 548147 h 687003"/>
              <a:gd name="connsiteX7" fmla="*/ 343502 w 351504"/>
              <a:gd name="connsiteY7" fmla="*/ 687003 h 687003"/>
              <a:gd name="connsiteX8" fmla="*/ 228999 w 351504"/>
              <a:gd name="connsiteY8" fmla="*/ 515255 h 687003"/>
              <a:gd name="connsiteX9" fmla="*/ 0 w 351504"/>
              <a:gd name="connsiteY9" fmla="*/ 515252 h 687003"/>
              <a:gd name="connsiteX10" fmla="*/ 114497 w 351504"/>
              <a:gd name="connsiteY10" fmla="*/ 343502 h 687003"/>
              <a:gd name="connsiteX11" fmla="*/ 0 w 351504"/>
              <a:gd name="connsiteY11" fmla="*/ 171751 h 687003"/>
              <a:gd name="connsiteX0" fmla="*/ 0 w 351504"/>
              <a:gd name="connsiteY0" fmla="*/ 171751 h 687003"/>
              <a:gd name="connsiteX1" fmla="*/ 228999 w 351504"/>
              <a:gd name="connsiteY1" fmla="*/ 171748 h 687003"/>
              <a:gd name="connsiteX2" fmla="*/ 343502 w 351504"/>
              <a:gd name="connsiteY2" fmla="*/ 0 h 687003"/>
              <a:gd name="connsiteX3" fmla="*/ 342882 w 351504"/>
              <a:gd name="connsiteY3" fmla="*/ 198061 h 687003"/>
              <a:gd name="connsiteX4" fmla="*/ 351504 w 351504"/>
              <a:gd name="connsiteY4" fmla="*/ 511963 h 687003"/>
              <a:gd name="connsiteX5" fmla="*/ 349460 w 351504"/>
              <a:gd name="connsiteY5" fmla="*/ 548147 h 687003"/>
              <a:gd name="connsiteX6" fmla="*/ 343502 w 351504"/>
              <a:gd name="connsiteY6" fmla="*/ 687003 h 687003"/>
              <a:gd name="connsiteX7" fmla="*/ 228999 w 351504"/>
              <a:gd name="connsiteY7" fmla="*/ 515255 h 687003"/>
              <a:gd name="connsiteX8" fmla="*/ 0 w 351504"/>
              <a:gd name="connsiteY8" fmla="*/ 515252 h 687003"/>
              <a:gd name="connsiteX9" fmla="*/ 114497 w 351504"/>
              <a:gd name="connsiteY9" fmla="*/ 343502 h 687003"/>
              <a:gd name="connsiteX10" fmla="*/ 0 w 351504"/>
              <a:gd name="connsiteY10" fmla="*/ 171751 h 687003"/>
              <a:gd name="connsiteX0" fmla="*/ 0 w 349460"/>
              <a:gd name="connsiteY0" fmla="*/ 171751 h 687003"/>
              <a:gd name="connsiteX1" fmla="*/ 228999 w 349460"/>
              <a:gd name="connsiteY1" fmla="*/ 171748 h 687003"/>
              <a:gd name="connsiteX2" fmla="*/ 343502 w 349460"/>
              <a:gd name="connsiteY2" fmla="*/ 0 h 687003"/>
              <a:gd name="connsiteX3" fmla="*/ 342882 w 349460"/>
              <a:gd name="connsiteY3" fmla="*/ 198061 h 687003"/>
              <a:gd name="connsiteX4" fmla="*/ 349460 w 349460"/>
              <a:gd name="connsiteY4" fmla="*/ 548147 h 687003"/>
              <a:gd name="connsiteX5" fmla="*/ 343502 w 349460"/>
              <a:gd name="connsiteY5" fmla="*/ 687003 h 687003"/>
              <a:gd name="connsiteX6" fmla="*/ 228999 w 349460"/>
              <a:gd name="connsiteY6" fmla="*/ 515255 h 687003"/>
              <a:gd name="connsiteX7" fmla="*/ 0 w 349460"/>
              <a:gd name="connsiteY7" fmla="*/ 515252 h 687003"/>
              <a:gd name="connsiteX8" fmla="*/ 114497 w 349460"/>
              <a:gd name="connsiteY8" fmla="*/ 343502 h 687003"/>
              <a:gd name="connsiteX9" fmla="*/ 0 w 349460"/>
              <a:gd name="connsiteY9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2882 w 343502"/>
              <a:gd name="connsiteY3" fmla="*/ 198061 h 687003"/>
              <a:gd name="connsiteX4" fmla="*/ 343502 w 343502"/>
              <a:gd name="connsiteY4" fmla="*/ 687003 h 687003"/>
              <a:gd name="connsiteX5" fmla="*/ 228999 w 343502"/>
              <a:gd name="connsiteY5" fmla="*/ 515255 h 687003"/>
              <a:gd name="connsiteX6" fmla="*/ 0 w 343502"/>
              <a:gd name="connsiteY6" fmla="*/ 515252 h 687003"/>
              <a:gd name="connsiteX7" fmla="*/ 114497 w 343502"/>
              <a:gd name="connsiteY7" fmla="*/ 343502 h 687003"/>
              <a:gd name="connsiteX8" fmla="*/ 0 w 343502"/>
              <a:gd name="connsiteY8" fmla="*/ 171751 h 687003"/>
              <a:gd name="connsiteX0" fmla="*/ 0 w 357815"/>
              <a:gd name="connsiteY0" fmla="*/ 171751 h 687003"/>
              <a:gd name="connsiteX1" fmla="*/ 228999 w 357815"/>
              <a:gd name="connsiteY1" fmla="*/ 171748 h 687003"/>
              <a:gd name="connsiteX2" fmla="*/ 343502 w 357815"/>
              <a:gd name="connsiteY2" fmla="*/ 0 h 687003"/>
              <a:gd name="connsiteX3" fmla="*/ 343502 w 357815"/>
              <a:gd name="connsiteY3" fmla="*/ 687003 h 687003"/>
              <a:gd name="connsiteX4" fmla="*/ 228999 w 357815"/>
              <a:gd name="connsiteY4" fmla="*/ 515255 h 687003"/>
              <a:gd name="connsiteX5" fmla="*/ 0 w 357815"/>
              <a:gd name="connsiteY5" fmla="*/ 515252 h 687003"/>
              <a:gd name="connsiteX6" fmla="*/ 114497 w 357815"/>
              <a:gd name="connsiteY6" fmla="*/ 343502 h 687003"/>
              <a:gd name="connsiteX7" fmla="*/ 0 w 357815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815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cubicBezTo>
                  <a:pt x="362586" y="85876"/>
                  <a:pt x="362586" y="601127"/>
                  <a:pt x="343502" y="687003"/>
                </a:cubicBez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9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  <p:bldP spid="28" grpId="0" animBg="1"/>
      <p:bldP spid="29" grpId="0" animBg="1"/>
      <p:bldP spid="31" grpId="0"/>
      <p:bldP spid="32" grpId="0" animBg="1"/>
      <p:bldP spid="33" grpId="0"/>
      <p:bldP spid="35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120422" y="24923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159022" y="242888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4253492" y="1379590"/>
            <a:ext cx="304800" cy="161991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r"/>
            <a:endParaRPr lang="en-US" altLang="en-US" sz="24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382471" y="1824335"/>
            <a:ext cx="3701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Jeroboam II, 782-753</a:t>
            </a:r>
            <a:endParaRPr lang="en-US" altLang="en-US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4561114" y="905164"/>
            <a:ext cx="303459" cy="957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bg1"/>
              </a:solidFill>
              <a:latin typeface="Arial Black" panose="020B0A04020102090204" pitchFamily="34" charset="0"/>
            </a:endParaRP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4966230" y="1290935"/>
            <a:ext cx="3798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90204" pitchFamily="34" charset="0"/>
              </a:rPr>
              <a:t>Amaziah, 796-768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90204" pitchFamily="34" charset="0"/>
            </a:endParaRPr>
          </a:p>
        </p:txBody>
      </p:sp>
      <p:sp>
        <p:nvSpPr>
          <p:cNvPr id="58" name="6-Point Star 57"/>
          <p:cNvSpPr/>
          <p:nvPr/>
        </p:nvSpPr>
        <p:spPr>
          <a:xfrm>
            <a:off x="4546208" y="5848961"/>
            <a:ext cx="687003" cy="687003"/>
          </a:xfrm>
          <a:prstGeom prst="star6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6-Point Star 44"/>
          <p:cNvSpPr/>
          <p:nvPr/>
        </p:nvSpPr>
        <p:spPr>
          <a:xfrm>
            <a:off x="5240500" y="5847485"/>
            <a:ext cx="343502" cy="687003"/>
          </a:xfrm>
          <a:custGeom>
            <a:avLst/>
            <a:gdLst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444683 w 687003"/>
              <a:gd name="connsiteY4" fmla="*/ 164585 h 687003"/>
              <a:gd name="connsiteX5" fmla="*/ 687003 w 687003"/>
              <a:gd name="connsiteY5" fmla="*/ 171751 h 687003"/>
              <a:gd name="connsiteX6" fmla="*/ 572506 w 687003"/>
              <a:gd name="connsiteY6" fmla="*/ 343502 h 687003"/>
              <a:gd name="connsiteX7" fmla="*/ 687003 w 687003"/>
              <a:gd name="connsiteY7" fmla="*/ 515252 h 687003"/>
              <a:gd name="connsiteX8" fmla="*/ 458004 w 687003"/>
              <a:gd name="connsiteY8" fmla="*/ 515255 h 687003"/>
              <a:gd name="connsiteX9" fmla="*/ 343502 w 687003"/>
              <a:gd name="connsiteY9" fmla="*/ 687003 h 687003"/>
              <a:gd name="connsiteX10" fmla="*/ 228999 w 687003"/>
              <a:gd name="connsiteY10" fmla="*/ 515255 h 687003"/>
              <a:gd name="connsiteX11" fmla="*/ 0 w 687003"/>
              <a:gd name="connsiteY11" fmla="*/ 515252 h 687003"/>
              <a:gd name="connsiteX12" fmla="*/ 114497 w 687003"/>
              <a:gd name="connsiteY12" fmla="*/ 343502 h 687003"/>
              <a:gd name="connsiteX13" fmla="*/ 0 w 687003"/>
              <a:gd name="connsiteY13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687003 w 687003"/>
              <a:gd name="connsiteY4" fmla="*/ 171751 h 687003"/>
              <a:gd name="connsiteX5" fmla="*/ 572506 w 687003"/>
              <a:gd name="connsiteY5" fmla="*/ 343502 h 687003"/>
              <a:gd name="connsiteX6" fmla="*/ 687003 w 687003"/>
              <a:gd name="connsiteY6" fmla="*/ 515252 h 687003"/>
              <a:gd name="connsiteX7" fmla="*/ 458004 w 687003"/>
              <a:gd name="connsiteY7" fmla="*/ 515255 h 687003"/>
              <a:gd name="connsiteX8" fmla="*/ 343502 w 687003"/>
              <a:gd name="connsiteY8" fmla="*/ 687003 h 687003"/>
              <a:gd name="connsiteX9" fmla="*/ 228999 w 687003"/>
              <a:gd name="connsiteY9" fmla="*/ 515255 h 687003"/>
              <a:gd name="connsiteX10" fmla="*/ 0 w 687003"/>
              <a:gd name="connsiteY10" fmla="*/ 515252 h 687003"/>
              <a:gd name="connsiteX11" fmla="*/ 114497 w 687003"/>
              <a:gd name="connsiteY11" fmla="*/ 343502 h 687003"/>
              <a:gd name="connsiteX12" fmla="*/ 0 w 687003"/>
              <a:gd name="connsiteY12" fmla="*/ 171751 h 687003"/>
              <a:gd name="connsiteX0" fmla="*/ 0 w 687003"/>
              <a:gd name="connsiteY0" fmla="*/ 171751 h 687003"/>
              <a:gd name="connsiteX1" fmla="*/ 228999 w 687003"/>
              <a:gd name="connsiteY1" fmla="*/ 171748 h 687003"/>
              <a:gd name="connsiteX2" fmla="*/ 343502 w 687003"/>
              <a:gd name="connsiteY2" fmla="*/ 0 h 687003"/>
              <a:gd name="connsiteX3" fmla="*/ 458004 w 687003"/>
              <a:gd name="connsiteY3" fmla="*/ 171748 h 687003"/>
              <a:gd name="connsiteX4" fmla="*/ 572506 w 687003"/>
              <a:gd name="connsiteY4" fmla="*/ 343502 h 687003"/>
              <a:gd name="connsiteX5" fmla="*/ 687003 w 687003"/>
              <a:gd name="connsiteY5" fmla="*/ 515252 h 687003"/>
              <a:gd name="connsiteX6" fmla="*/ 458004 w 687003"/>
              <a:gd name="connsiteY6" fmla="*/ 515255 h 687003"/>
              <a:gd name="connsiteX7" fmla="*/ 343502 w 687003"/>
              <a:gd name="connsiteY7" fmla="*/ 687003 h 687003"/>
              <a:gd name="connsiteX8" fmla="*/ 228999 w 687003"/>
              <a:gd name="connsiteY8" fmla="*/ 515255 h 687003"/>
              <a:gd name="connsiteX9" fmla="*/ 0 w 687003"/>
              <a:gd name="connsiteY9" fmla="*/ 515252 h 687003"/>
              <a:gd name="connsiteX10" fmla="*/ 114497 w 687003"/>
              <a:gd name="connsiteY10" fmla="*/ 343502 h 687003"/>
              <a:gd name="connsiteX11" fmla="*/ 0 w 687003"/>
              <a:gd name="connsiteY11" fmla="*/ 171751 h 687003"/>
              <a:gd name="connsiteX0" fmla="*/ 0 w 572506"/>
              <a:gd name="connsiteY0" fmla="*/ 171751 h 687003"/>
              <a:gd name="connsiteX1" fmla="*/ 228999 w 572506"/>
              <a:gd name="connsiteY1" fmla="*/ 171748 h 687003"/>
              <a:gd name="connsiteX2" fmla="*/ 343502 w 572506"/>
              <a:gd name="connsiteY2" fmla="*/ 0 h 687003"/>
              <a:gd name="connsiteX3" fmla="*/ 458004 w 572506"/>
              <a:gd name="connsiteY3" fmla="*/ 171748 h 687003"/>
              <a:gd name="connsiteX4" fmla="*/ 572506 w 572506"/>
              <a:gd name="connsiteY4" fmla="*/ 343502 h 687003"/>
              <a:gd name="connsiteX5" fmla="*/ 458004 w 572506"/>
              <a:gd name="connsiteY5" fmla="*/ 515255 h 687003"/>
              <a:gd name="connsiteX6" fmla="*/ 343502 w 572506"/>
              <a:gd name="connsiteY6" fmla="*/ 687003 h 687003"/>
              <a:gd name="connsiteX7" fmla="*/ 228999 w 572506"/>
              <a:gd name="connsiteY7" fmla="*/ 515255 h 687003"/>
              <a:gd name="connsiteX8" fmla="*/ 0 w 572506"/>
              <a:gd name="connsiteY8" fmla="*/ 515252 h 687003"/>
              <a:gd name="connsiteX9" fmla="*/ 114497 w 572506"/>
              <a:gd name="connsiteY9" fmla="*/ 343502 h 687003"/>
              <a:gd name="connsiteX10" fmla="*/ 0 w 572506"/>
              <a:gd name="connsiteY10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171748 h 687003"/>
              <a:gd name="connsiteX4" fmla="*/ 458004 w 458004"/>
              <a:gd name="connsiteY4" fmla="*/ 515255 h 687003"/>
              <a:gd name="connsiteX5" fmla="*/ 343502 w 458004"/>
              <a:gd name="connsiteY5" fmla="*/ 687003 h 687003"/>
              <a:gd name="connsiteX6" fmla="*/ 228999 w 458004"/>
              <a:gd name="connsiteY6" fmla="*/ 515255 h 687003"/>
              <a:gd name="connsiteX7" fmla="*/ 0 w 458004"/>
              <a:gd name="connsiteY7" fmla="*/ 515252 h 687003"/>
              <a:gd name="connsiteX8" fmla="*/ 114497 w 458004"/>
              <a:gd name="connsiteY8" fmla="*/ 343502 h 687003"/>
              <a:gd name="connsiteX9" fmla="*/ 0 w 458004"/>
              <a:gd name="connsiteY9" fmla="*/ 171751 h 687003"/>
              <a:gd name="connsiteX0" fmla="*/ 0 w 458004"/>
              <a:gd name="connsiteY0" fmla="*/ 171751 h 687003"/>
              <a:gd name="connsiteX1" fmla="*/ 228999 w 458004"/>
              <a:gd name="connsiteY1" fmla="*/ 171748 h 687003"/>
              <a:gd name="connsiteX2" fmla="*/ 343502 w 458004"/>
              <a:gd name="connsiteY2" fmla="*/ 0 h 687003"/>
              <a:gd name="connsiteX3" fmla="*/ 458004 w 458004"/>
              <a:gd name="connsiteY3" fmla="*/ 515255 h 687003"/>
              <a:gd name="connsiteX4" fmla="*/ 343502 w 458004"/>
              <a:gd name="connsiteY4" fmla="*/ 687003 h 687003"/>
              <a:gd name="connsiteX5" fmla="*/ 228999 w 458004"/>
              <a:gd name="connsiteY5" fmla="*/ 515255 h 687003"/>
              <a:gd name="connsiteX6" fmla="*/ 0 w 458004"/>
              <a:gd name="connsiteY6" fmla="*/ 515252 h 687003"/>
              <a:gd name="connsiteX7" fmla="*/ 114497 w 458004"/>
              <a:gd name="connsiteY7" fmla="*/ 343502 h 687003"/>
              <a:gd name="connsiteX8" fmla="*/ 0 w 458004"/>
              <a:gd name="connsiteY8" fmla="*/ 171751 h 687003"/>
              <a:gd name="connsiteX0" fmla="*/ 0 w 343502"/>
              <a:gd name="connsiteY0" fmla="*/ 171751 h 687003"/>
              <a:gd name="connsiteX1" fmla="*/ 228999 w 343502"/>
              <a:gd name="connsiteY1" fmla="*/ 171748 h 687003"/>
              <a:gd name="connsiteX2" fmla="*/ 343502 w 343502"/>
              <a:gd name="connsiteY2" fmla="*/ 0 h 687003"/>
              <a:gd name="connsiteX3" fmla="*/ 343502 w 343502"/>
              <a:gd name="connsiteY3" fmla="*/ 687003 h 687003"/>
              <a:gd name="connsiteX4" fmla="*/ 228999 w 343502"/>
              <a:gd name="connsiteY4" fmla="*/ 515255 h 687003"/>
              <a:gd name="connsiteX5" fmla="*/ 0 w 343502"/>
              <a:gd name="connsiteY5" fmla="*/ 515252 h 687003"/>
              <a:gd name="connsiteX6" fmla="*/ 114497 w 343502"/>
              <a:gd name="connsiteY6" fmla="*/ 343502 h 687003"/>
              <a:gd name="connsiteX7" fmla="*/ 0 w 343502"/>
              <a:gd name="connsiteY7" fmla="*/ 171751 h 68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502" h="687003">
                <a:moveTo>
                  <a:pt x="0" y="171751"/>
                </a:moveTo>
                <a:lnTo>
                  <a:pt x="228999" y="171748"/>
                </a:lnTo>
                <a:lnTo>
                  <a:pt x="343502" y="0"/>
                </a:lnTo>
                <a:lnTo>
                  <a:pt x="343502" y="687003"/>
                </a:lnTo>
                <a:lnTo>
                  <a:pt x="228999" y="515255"/>
                </a:lnTo>
                <a:lnTo>
                  <a:pt x="0" y="515252"/>
                </a:lnTo>
                <a:lnTo>
                  <a:pt x="114497" y="343502"/>
                </a:lnTo>
                <a:lnTo>
                  <a:pt x="0" y="171751"/>
                </a:lnTo>
                <a:close/>
              </a:path>
            </a:pathLst>
          </a:custGeom>
          <a:gradFill flip="none" rotWithShape="1">
            <a:gsLst>
              <a:gs pos="61000">
                <a:schemeClr val="accent1">
                  <a:lumMod val="5000"/>
                  <a:lumOff val="9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7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9" grpId="0" animBg="1"/>
      <p:bldP spid="31" grpId="0"/>
      <p:bldP spid="51" grpId="0" animBg="1"/>
      <p:bldP spid="52" grpId="0"/>
      <p:bldP spid="58" grpId="0" animBg="1"/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2</a:t>
            </a:r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 kings 14-16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59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3278</TotalTime>
  <Words>358</Words>
  <Application>Microsoft Office PowerPoint</Application>
  <PresentationFormat>On-screen Show (4:3)</PresentationFormat>
  <Paragraphs>118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Black</vt:lpstr>
      <vt:lpstr>Arial</vt:lpstr>
      <vt:lpstr>MaidenWord</vt:lpstr>
      <vt:lpstr>Mitzvah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21</cp:revision>
  <dcterms:created xsi:type="dcterms:W3CDTF">2014-12-15T17:04:04Z</dcterms:created>
  <dcterms:modified xsi:type="dcterms:W3CDTF">2014-12-17T23:43:50Z</dcterms:modified>
</cp:coreProperties>
</file>